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64" r:id="rId5"/>
    <p:sldId id="363" r:id="rId6"/>
    <p:sldId id="297" r:id="rId7"/>
  </p:sldIdLst>
  <p:sldSz cx="9144000" cy="6858000" type="screen4x3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orient="horz" pos="981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orient="horz" pos="4201">
          <p15:clr>
            <a:srgbClr val="A4A3A4"/>
          </p15:clr>
        </p15:guide>
        <p15:guide id="6" orient="horz" pos="3724">
          <p15:clr>
            <a:srgbClr val="A4A3A4"/>
          </p15:clr>
        </p15:guide>
        <p15:guide id="7" orient="horz" pos="663">
          <p15:clr>
            <a:srgbClr val="A4A3A4"/>
          </p15:clr>
        </p15:guide>
        <p15:guide id="8" orient="horz" pos="4020">
          <p15:clr>
            <a:srgbClr val="A4A3A4"/>
          </p15:clr>
        </p15:guide>
        <p15:guide id="9" orient="horz" pos="845">
          <p15:clr>
            <a:srgbClr val="A4A3A4"/>
          </p15:clr>
        </p15:guide>
        <p15:guide id="10" pos="113">
          <p15:clr>
            <a:srgbClr val="A4A3A4"/>
          </p15:clr>
        </p15:guide>
        <p15:guide id="11" pos="5647">
          <p15:clr>
            <a:srgbClr val="A4A3A4"/>
          </p15:clr>
        </p15:guide>
        <p15:guide id="12" pos="2880">
          <p15:clr>
            <a:srgbClr val="A4A3A4"/>
          </p15:clr>
        </p15:guide>
        <p15:guide id="13" pos="295">
          <p15:clr>
            <a:srgbClr val="A4A3A4"/>
          </p15:clr>
        </p15:guide>
        <p15:guide id="14" pos="5465">
          <p15:clr>
            <a:srgbClr val="A4A3A4"/>
          </p15:clr>
        </p15:guide>
        <p15:guide id="15" pos="4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trich, Andreas" initials="DA" lastIdx="2" clrIdx="0">
    <p:extLst>
      <p:ext uri="{19B8F6BF-5375-455C-9EA6-DF929625EA0E}">
        <p15:presenceInfo xmlns:p15="http://schemas.microsoft.com/office/powerpoint/2012/main" userId="S-1-5-21-1894176254-3363279039-3490533204-19610" providerId="AD"/>
      </p:ext>
    </p:extLst>
  </p:cmAuthor>
  <p:cmAuthor id="2" name="Sven Kolkmann" initials="SK" lastIdx="1" clrIdx="1">
    <p:extLst>
      <p:ext uri="{19B8F6BF-5375-455C-9EA6-DF929625EA0E}">
        <p15:presenceInfo xmlns:p15="http://schemas.microsoft.com/office/powerpoint/2012/main" userId="Sven Kolkmann" providerId="None"/>
      </p:ext>
    </p:extLst>
  </p:cmAuthor>
  <p:cmAuthor id="3" name="Julian Radek" initials="JR" lastIdx="8" clrIdx="2">
    <p:extLst>
      <p:ext uri="{19B8F6BF-5375-455C-9EA6-DF929625EA0E}">
        <p15:presenceInfo xmlns:p15="http://schemas.microsoft.com/office/powerpoint/2012/main" userId="S::julian.radek@uni-due.de::1dbbabab-080e-47cf-b4a1-3e682fcfd377" providerId="AD"/>
      </p:ext>
    </p:extLst>
  </p:cmAuthor>
  <p:cmAuthor id="4" name="sven.kolkmann@uni-due.de" initials="s" lastIdx="1" clrIdx="3">
    <p:extLst>
      <p:ext uri="{19B8F6BF-5375-455C-9EA6-DF929625EA0E}">
        <p15:presenceInfo xmlns:p15="http://schemas.microsoft.com/office/powerpoint/2012/main" userId="S::sven.kolkmann@uni-due.de::2c74fb9f-399a-4ccf-a8d8-86c6c9ca65d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4BF"/>
    <a:srgbClr val="004C92"/>
    <a:srgbClr val="004C93"/>
    <a:srgbClr val="E9EEF8"/>
    <a:srgbClr val="D2D2D2"/>
    <a:srgbClr val="D9D9D9"/>
    <a:srgbClr val="EEEEEE"/>
    <a:srgbClr val="FFFFF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8CA23B-98F7-4EDB-9CF2-097191DA54CA}" v="9" dt="2023-07-17T07:27:06.665"/>
    <p1510:client id="{1E165785-4A2D-4D3B-A49B-680FBC38A85D}" v="4" dt="2023-07-11T11:56:01.050"/>
    <p1510:client id="{69548F25-165A-4D1A-0028-6B530544FC95}" v="36" dt="2023-07-11T11:45:42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83"/>
        <p:guide orient="horz" pos="981"/>
        <p:guide orient="horz" pos="119"/>
        <p:guide orient="horz" pos="3838"/>
        <p:guide orient="horz" pos="4201"/>
        <p:guide orient="horz" pos="3724"/>
        <p:guide orient="horz" pos="663"/>
        <p:guide orient="horz" pos="4020"/>
        <p:guide orient="horz" pos="845"/>
        <p:guide pos="113"/>
        <p:guide pos="5647"/>
        <p:guide pos="2880"/>
        <p:guide pos="295"/>
        <p:guide pos="5465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203" y="1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EBD9983E-3B6B-409C-BE12-DD3A1FEE300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203" y="9720755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09AA3214-DF33-4C02-9BD8-BB4B5E9ED7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20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7BC50F85-4464-4EE6-B7FB-A7A463D83B6B}" type="datetimeFigureOut">
              <a:rPr lang="de-DE" smtClean="0"/>
              <a:pPr/>
              <a:t>11.08.2023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3D643E99-BB3B-4E54-8A85-3786D126144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573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ckblat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 descr="uni_due_wolken.png"/>
          <p:cNvPicPr>
            <a:picLocks noChangeAspect="1"/>
          </p:cNvPicPr>
          <p:nvPr userDrawn="1"/>
        </p:nvPicPr>
        <p:blipFill>
          <a:blip r:embed="rId5" cstate="print"/>
          <a:srcRect b="13089"/>
          <a:stretch>
            <a:fillRect/>
          </a:stretch>
        </p:blipFill>
        <p:spPr>
          <a:xfrm>
            <a:off x="179511" y="190500"/>
            <a:ext cx="8783116" cy="3236119"/>
          </a:xfrm>
          <a:prstGeom prst="rect">
            <a:avLst/>
          </a:prstGeom>
        </p:spPr>
      </p:pic>
      <p:sp>
        <p:nvSpPr>
          <p:cNvPr id="14" name="Bildplatzhalter 8"/>
          <p:cNvSpPr>
            <a:spLocks noGrp="1"/>
          </p:cNvSpPr>
          <p:nvPr>
            <p:ph type="pic" sz="quarter" idx="10"/>
          </p:nvPr>
        </p:nvSpPr>
        <p:spPr>
          <a:xfrm>
            <a:off x="6681813" y="3789040"/>
            <a:ext cx="1993875" cy="1484000"/>
          </a:xfrm>
          <a:ln>
            <a:noFill/>
          </a:ln>
        </p:spPr>
        <p:txBody>
          <a:bodyPr/>
          <a:lstStyle>
            <a:lvl1pPr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313" y="3789040"/>
            <a:ext cx="5997600" cy="102359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de-DE"/>
              <a:t>Hier steht der Präsentationstitel</a:t>
            </a:r>
            <a:br>
              <a:rPr lang="de-DE"/>
            </a:br>
            <a:r>
              <a:rPr lang="de-DE"/>
              <a:t>(1- oder 2-zeilig)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313" y="4812633"/>
            <a:ext cx="5997600" cy="460407"/>
          </a:xfrm>
        </p:spPr>
        <p:txBody>
          <a:bodyPr lIns="0" tIns="0" rIns="0" bIns="0">
            <a:noAutofit/>
          </a:bodyPr>
          <a:lstStyle>
            <a:lvl1pPr marL="0" indent="0" algn="l"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Autoren / Referenten</a:t>
            </a:r>
            <a:br>
              <a:rPr lang="de-DE"/>
            </a:br>
            <a:r>
              <a:rPr lang="de-DE"/>
              <a:t>Ort, Datum</a:t>
            </a:r>
          </a:p>
        </p:txBody>
      </p:sp>
      <p:grpSp>
        <p:nvGrpSpPr>
          <p:cNvPr id="4" name="guideLines" hidden="1"/>
          <p:cNvGrpSpPr/>
          <p:nvPr userDrawn="1">
            <p:custDataLst>
              <p:tags r:id="rId1"/>
            </p:custDataLst>
          </p:nvPr>
        </p:nvGrpSpPr>
        <p:grpSpPr>
          <a:xfrm>
            <a:off x="-3600" y="-3600"/>
            <a:ext cx="9152378" cy="6865200"/>
            <a:chOff x="-3600" y="-3600"/>
            <a:chExt cx="9152378" cy="6865200"/>
          </a:xfrm>
        </p:grpSpPr>
        <p:cxnSp>
          <p:nvCxnSpPr>
            <p:cNvPr id="18" name="Gerade Verbindung 17" hidden="1"/>
            <p:cNvCxnSpPr/>
            <p:nvPr/>
          </p:nvCxnSpPr>
          <p:spPr>
            <a:xfrm>
              <a:off x="-3600" y="978279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 hidden="1"/>
            <p:cNvCxnSpPr/>
            <p:nvPr/>
          </p:nvCxnSpPr>
          <p:spPr>
            <a:xfrm>
              <a:off x="-3600" y="3426619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 hidden="1"/>
            <p:cNvCxnSpPr/>
            <p:nvPr/>
          </p:nvCxnSpPr>
          <p:spPr>
            <a:xfrm>
              <a:off x="0" y="6379029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 hidden="1"/>
            <p:cNvCxnSpPr/>
            <p:nvPr/>
          </p:nvCxnSpPr>
          <p:spPr>
            <a:xfrm>
              <a:off x="321029" y="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 hidden="1"/>
            <p:cNvCxnSpPr/>
            <p:nvPr/>
          </p:nvCxnSpPr>
          <p:spPr>
            <a:xfrm>
              <a:off x="4499990" y="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 hidden="1"/>
            <p:cNvCxnSpPr/>
            <p:nvPr/>
          </p:nvCxnSpPr>
          <p:spPr>
            <a:xfrm>
              <a:off x="8818209" y="-360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 hidden="1"/>
            <p:cNvCxnSpPr/>
            <p:nvPr>
              <p:custDataLst>
                <p:tags r:id="rId2"/>
              </p:custDataLst>
            </p:nvPr>
          </p:nvCxnSpPr>
          <p:spPr>
            <a:xfrm>
              <a:off x="-16" y="1556740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 hidden="1"/>
            <p:cNvCxnSpPr/>
            <p:nvPr>
              <p:custDataLst>
                <p:tags r:id="rId3"/>
              </p:custDataLst>
            </p:nvPr>
          </p:nvCxnSpPr>
          <p:spPr>
            <a:xfrm>
              <a:off x="1178" y="5949350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 hidden="1"/>
            <p:cNvCxnSpPr/>
            <p:nvPr/>
          </p:nvCxnSpPr>
          <p:spPr>
            <a:xfrm>
              <a:off x="4643438" y="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Bild 8" descr="Logo+Claim_RGB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5516" y="5516209"/>
            <a:ext cx="2297112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Grafik 27" descr="ecke_orange.png"/>
          <p:cNvPicPr>
            <a:picLocks noChangeAspect="1"/>
          </p:cNvPicPr>
          <p:nvPr userDrawn="1"/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7884714" y="190500"/>
            <a:ext cx="1077913" cy="1077913"/>
          </a:xfrm>
          <a:prstGeom prst="rect">
            <a:avLst/>
          </a:prstGeom>
        </p:spPr>
      </p:pic>
      <p:sp>
        <p:nvSpPr>
          <p:cNvPr id="29" name="Rechteck 28"/>
          <p:cNvSpPr/>
          <p:nvPr userDrawn="1"/>
        </p:nvSpPr>
        <p:spPr>
          <a:xfrm>
            <a:off x="468313" y="404664"/>
            <a:ext cx="3671639" cy="1368152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endParaRPr lang="de-DE" sz="1400">
              <a:solidFill>
                <a:schemeClr val="tx1"/>
              </a:solidFill>
            </a:endParaRPr>
          </a:p>
        </p:txBody>
      </p:sp>
      <p:pic>
        <p:nvPicPr>
          <p:cNvPr id="30" name="Grafik 29" descr="EMFi_Logo_RGB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540321" y="510126"/>
            <a:ext cx="3527623" cy="1185281"/>
          </a:xfrm>
          <a:prstGeom prst="rect">
            <a:avLst/>
          </a:prstGeom>
        </p:spPr>
      </p:pic>
      <p:pic>
        <p:nvPicPr>
          <p:cNvPr id="32" name="Grafik 31" descr="ecke_hellblau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 rot="10800000">
            <a:off x="179388" y="5795433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2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179388" y="1053133"/>
            <a:ext cx="8785225" cy="28830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08000" rIns="108000" bIns="108000" rtlCol="0" anchor="ctr" anchorCtr="0"/>
          <a:lstStyle/>
          <a:p>
            <a:pPr algn="l"/>
            <a:endParaRPr lang="de-DE" sz="1100">
              <a:solidFill>
                <a:schemeClr val="tx1"/>
              </a:solidFill>
            </a:endParaRPr>
          </a:p>
        </p:txBody>
      </p:sp>
      <p:grpSp>
        <p:nvGrpSpPr>
          <p:cNvPr id="2" name="guideLines" hidden="1"/>
          <p:cNvGrpSpPr/>
          <p:nvPr userDrawn="1">
            <p:custDataLst>
              <p:tags r:id="rId1"/>
            </p:custDataLst>
          </p:nvPr>
        </p:nvGrpSpPr>
        <p:grpSpPr>
          <a:xfrm>
            <a:off x="-3600" y="-3600"/>
            <a:ext cx="9152378" cy="6865200"/>
            <a:chOff x="-3600" y="-3600"/>
            <a:chExt cx="9152378" cy="6865200"/>
          </a:xfrm>
        </p:grpSpPr>
        <p:cxnSp>
          <p:nvCxnSpPr>
            <p:cNvPr id="20" name="Gerade Verbindung 19" hidden="1"/>
            <p:cNvCxnSpPr/>
            <p:nvPr/>
          </p:nvCxnSpPr>
          <p:spPr>
            <a:xfrm>
              <a:off x="-3600" y="978279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 hidden="1"/>
            <p:cNvCxnSpPr/>
            <p:nvPr/>
          </p:nvCxnSpPr>
          <p:spPr>
            <a:xfrm>
              <a:off x="-3600" y="3426619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 hidden="1"/>
            <p:cNvCxnSpPr/>
            <p:nvPr/>
          </p:nvCxnSpPr>
          <p:spPr>
            <a:xfrm>
              <a:off x="0" y="6379029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 hidden="1"/>
            <p:cNvCxnSpPr/>
            <p:nvPr/>
          </p:nvCxnSpPr>
          <p:spPr>
            <a:xfrm>
              <a:off x="321029" y="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 hidden="1"/>
            <p:cNvCxnSpPr/>
            <p:nvPr/>
          </p:nvCxnSpPr>
          <p:spPr>
            <a:xfrm>
              <a:off x="4499990" y="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 hidden="1"/>
            <p:cNvCxnSpPr/>
            <p:nvPr/>
          </p:nvCxnSpPr>
          <p:spPr>
            <a:xfrm>
              <a:off x="8818209" y="-360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 hidden="1"/>
            <p:cNvCxnSpPr/>
            <p:nvPr>
              <p:custDataLst>
                <p:tags r:id="rId2"/>
              </p:custDataLst>
            </p:nvPr>
          </p:nvCxnSpPr>
          <p:spPr>
            <a:xfrm>
              <a:off x="-16" y="1556740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 hidden="1"/>
            <p:cNvCxnSpPr/>
            <p:nvPr>
              <p:custDataLst>
                <p:tags r:id="rId3"/>
              </p:custDataLst>
            </p:nvPr>
          </p:nvCxnSpPr>
          <p:spPr>
            <a:xfrm>
              <a:off x="1178" y="5949350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 hidden="1"/>
            <p:cNvCxnSpPr/>
            <p:nvPr/>
          </p:nvCxnSpPr>
          <p:spPr>
            <a:xfrm>
              <a:off x="4643438" y="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oliennummernplatzhalter 19"/>
          <p:cNvSpPr>
            <a:spLocks noGrp="1"/>
          </p:cNvSpPr>
          <p:nvPr>
            <p:ph type="sldNum" sz="quarter" idx="21"/>
          </p:nvPr>
        </p:nvSpPr>
        <p:spPr>
          <a:xfrm>
            <a:off x="8675688" y="6505545"/>
            <a:ext cx="288925" cy="153888"/>
          </a:xfrm>
        </p:spPr>
        <p:txBody>
          <a:bodyPr/>
          <a:lstStyle/>
          <a:p>
            <a:fld id="{B42D92F9-AE9B-43B7-ADA5-887B9F8E03E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2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68015" y="1052860"/>
            <a:ext cx="8496597" cy="28790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Action Title</a:t>
            </a:r>
          </a:p>
        </p:txBody>
      </p:sp>
      <p:sp>
        <p:nvSpPr>
          <p:cNvPr id="34" name="Bildplatzhalter 8"/>
          <p:cNvSpPr>
            <a:spLocks noGrp="1"/>
          </p:cNvSpPr>
          <p:nvPr>
            <p:ph type="pic" sz="quarter" idx="23"/>
          </p:nvPr>
        </p:nvSpPr>
        <p:spPr>
          <a:xfrm>
            <a:off x="6681813" y="6092824"/>
            <a:ext cx="1706611" cy="576264"/>
          </a:xfrm>
          <a:ln>
            <a:noFill/>
          </a:ln>
        </p:spPr>
        <p:txBody>
          <a:bodyPr/>
          <a:lstStyle>
            <a:lvl1pPr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36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468160" y="1557338"/>
            <a:ext cx="8207528" cy="4354512"/>
          </a:xfrm>
        </p:spPr>
        <p:txBody>
          <a:bodyPr/>
          <a:lstStyle>
            <a:lvl1pPr marL="268288" indent="-268288">
              <a:buFont typeface="Wingdings" pitchFamily="2" charset="2"/>
              <a:buChar char="§"/>
              <a:defRPr sz="2000" baseline="0"/>
            </a:lvl1pPr>
            <a:lvl2pPr>
              <a:buClr>
                <a:schemeClr val="accent2"/>
              </a:buClr>
              <a:buSzPct val="100000"/>
              <a:buFont typeface="Symbol" pitchFamily="18" charset="2"/>
              <a:buChar char="-"/>
              <a:defRPr sz="1800"/>
            </a:lvl2pPr>
            <a:lvl3pPr>
              <a:buClr>
                <a:schemeClr val="accent2"/>
              </a:buClr>
              <a:buSzPct val="100000"/>
              <a:buFont typeface="Symbol" pitchFamily="18" charset="2"/>
              <a:buChar char="-"/>
              <a:defRPr sz="1600"/>
            </a:lvl3pPr>
            <a:lvl4pPr>
              <a:buClr>
                <a:schemeClr val="accent2"/>
              </a:buClr>
              <a:buSzPct val="100000"/>
              <a:buFont typeface="Symbol" pitchFamily="18" charset="2"/>
              <a:buChar char="-"/>
              <a:defRPr sz="1800"/>
            </a:lvl4pPr>
            <a:lvl5pPr marL="898525" indent="-179388">
              <a:buClr>
                <a:schemeClr val="accent2"/>
              </a:buClr>
              <a:buSzPct val="100000"/>
              <a:buFont typeface="Symbol" pitchFamily="18" charset="2"/>
              <a:buChar char="-"/>
              <a:defRPr sz="1800"/>
            </a:lvl5pPr>
            <a:lvl6pPr marL="1076325" indent="-180975">
              <a:buClr>
                <a:schemeClr val="accent2"/>
              </a:buClr>
              <a:buSzPct val="100000"/>
              <a:buFont typeface="Symbol" pitchFamily="18" charset="2"/>
              <a:buChar char="-"/>
              <a:defRPr sz="1800"/>
            </a:lvl6pPr>
            <a:lvl7pPr marL="1257300" indent="-180975">
              <a:buClr>
                <a:schemeClr val="accent2"/>
              </a:buClr>
              <a:buSzPct val="100000"/>
              <a:buFont typeface="Symbol" pitchFamily="18" charset="2"/>
              <a:buChar char="-"/>
              <a:defRPr sz="1800"/>
            </a:lvl7pPr>
            <a:lvl8pPr marL="1438275" indent="-180975">
              <a:buClr>
                <a:schemeClr val="accent2"/>
              </a:buClr>
              <a:buSzPct val="100000"/>
              <a:buFont typeface="Symbol" pitchFamily="18" charset="2"/>
              <a:buChar char="-"/>
              <a:defRPr sz="1800"/>
            </a:lvl8pPr>
            <a:lvl9pPr marL="1619250" indent="-180975">
              <a:buClr>
                <a:schemeClr val="accent2"/>
              </a:buClr>
              <a:buSzPct val="100000"/>
              <a:buFont typeface="Symbol" pitchFamily="18" charset="2"/>
              <a:buChar char="-"/>
              <a:defRPr sz="1800"/>
            </a:lvl9pPr>
          </a:lstStyle>
          <a:p>
            <a:pPr lvl="0"/>
            <a:r>
              <a:rPr lang="de-DE"/>
              <a:t>Erste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5" name="Titelplatzhalter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75895" cy="6808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44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179388" y="1053133"/>
            <a:ext cx="8785225" cy="28830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08000" rIns="108000" bIns="108000" rtlCol="0" anchor="ctr" anchorCtr="0"/>
          <a:lstStyle/>
          <a:p>
            <a:pPr algn="l"/>
            <a:endParaRPr lang="de-DE" sz="1100">
              <a:solidFill>
                <a:schemeClr val="tx1"/>
              </a:solidFill>
            </a:endParaRPr>
          </a:p>
        </p:txBody>
      </p:sp>
      <p:grpSp>
        <p:nvGrpSpPr>
          <p:cNvPr id="2" name="guideLines" hidden="1"/>
          <p:cNvGrpSpPr/>
          <p:nvPr userDrawn="1">
            <p:custDataLst>
              <p:tags r:id="rId1"/>
            </p:custDataLst>
          </p:nvPr>
        </p:nvGrpSpPr>
        <p:grpSpPr>
          <a:xfrm>
            <a:off x="-3600" y="-3600"/>
            <a:ext cx="9152378" cy="6865200"/>
            <a:chOff x="-3600" y="-3600"/>
            <a:chExt cx="9152378" cy="6865200"/>
          </a:xfrm>
        </p:grpSpPr>
        <p:cxnSp>
          <p:nvCxnSpPr>
            <p:cNvPr id="20" name="Gerade Verbindung 19" hidden="1"/>
            <p:cNvCxnSpPr/>
            <p:nvPr/>
          </p:nvCxnSpPr>
          <p:spPr>
            <a:xfrm>
              <a:off x="-3600" y="978279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 hidden="1"/>
            <p:cNvCxnSpPr/>
            <p:nvPr/>
          </p:nvCxnSpPr>
          <p:spPr>
            <a:xfrm>
              <a:off x="-3600" y="3426619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 hidden="1"/>
            <p:cNvCxnSpPr/>
            <p:nvPr/>
          </p:nvCxnSpPr>
          <p:spPr>
            <a:xfrm>
              <a:off x="0" y="6379029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 hidden="1"/>
            <p:cNvCxnSpPr/>
            <p:nvPr/>
          </p:nvCxnSpPr>
          <p:spPr>
            <a:xfrm>
              <a:off x="321029" y="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 hidden="1"/>
            <p:cNvCxnSpPr/>
            <p:nvPr/>
          </p:nvCxnSpPr>
          <p:spPr>
            <a:xfrm>
              <a:off x="4499990" y="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 hidden="1"/>
            <p:cNvCxnSpPr/>
            <p:nvPr/>
          </p:nvCxnSpPr>
          <p:spPr>
            <a:xfrm>
              <a:off x="8818209" y="-360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 hidden="1"/>
            <p:cNvCxnSpPr/>
            <p:nvPr>
              <p:custDataLst>
                <p:tags r:id="rId2"/>
              </p:custDataLst>
            </p:nvPr>
          </p:nvCxnSpPr>
          <p:spPr>
            <a:xfrm>
              <a:off x="-16" y="1556740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 hidden="1"/>
            <p:cNvCxnSpPr/>
            <p:nvPr>
              <p:custDataLst>
                <p:tags r:id="rId3"/>
              </p:custDataLst>
            </p:nvPr>
          </p:nvCxnSpPr>
          <p:spPr>
            <a:xfrm>
              <a:off x="1178" y="5949350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 hidden="1"/>
            <p:cNvCxnSpPr/>
            <p:nvPr/>
          </p:nvCxnSpPr>
          <p:spPr>
            <a:xfrm>
              <a:off x="4643438" y="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oliennummernplatzhalter 19"/>
          <p:cNvSpPr>
            <a:spLocks noGrp="1"/>
          </p:cNvSpPr>
          <p:nvPr>
            <p:ph type="sldNum" sz="quarter" idx="21"/>
          </p:nvPr>
        </p:nvSpPr>
        <p:spPr>
          <a:xfrm>
            <a:off x="8675688" y="6505545"/>
            <a:ext cx="288925" cy="153888"/>
          </a:xfrm>
        </p:spPr>
        <p:txBody>
          <a:bodyPr/>
          <a:lstStyle/>
          <a:p>
            <a:fld id="{B42D92F9-AE9B-43B7-ADA5-887B9F8E03E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3" name="Titelplatzhalter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75895" cy="6808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de-DE"/>
          </a:p>
        </p:txBody>
      </p:sp>
      <p:sp>
        <p:nvSpPr>
          <p:cNvPr id="3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68016" y="1052860"/>
            <a:ext cx="7920408" cy="28790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Action Title</a:t>
            </a:r>
          </a:p>
        </p:txBody>
      </p:sp>
      <p:sp>
        <p:nvSpPr>
          <p:cNvPr id="18" name="Datumsplatzhalter 9"/>
          <p:cNvSpPr>
            <a:spLocks noGrp="1"/>
          </p:cNvSpPr>
          <p:nvPr>
            <p:ph type="dt" sz="half" idx="2"/>
          </p:nvPr>
        </p:nvSpPr>
        <p:spPr>
          <a:xfrm>
            <a:off x="4038600" y="6381749"/>
            <a:ext cx="1066800" cy="287339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27.01.2020</a:t>
            </a:r>
          </a:p>
        </p:txBody>
      </p:sp>
    </p:spTree>
    <p:extLst>
      <p:ext uri="{BB962C8B-B14F-4D97-AF65-F5344CB8AC3E}">
        <p14:creationId xmlns:p14="http://schemas.microsoft.com/office/powerpoint/2010/main" val="296744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uideLines" hidden="1"/>
          <p:cNvGrpSpPr/>
          <p:nvPr userDrawn="1">
            <p:custDataLst>
              <p:tags r:id="rId1"/>
            </p:custDataLst>
          </p:nvPr>
        </p:nvGrpSpPr>
        <p:grpSpPr>
          <a:xfrm>
            <a:off x="-3600" y="-3600"/>
            <a:ext cx="9152378" cy="6865200"/>
            <a:chOff x="-3600" y="-3600"/>
            <a:chExt cx="9152378" cy="6865200"/>
          </a:xfrm>
        </p:grpSpPr>
        <p:cxnSp>
          <p:nvCxnSpPr>
            <p:cNvPr id="20" name="Gerade Verbindung 19" hidden="1"/>
            <p:cNvCxnSpPr/>
            <p:nvPr/>
          </p:nvCxnSpPr>
          <p:spPr>
            <a:xfrm>
              <a:off x="-3600" y="978279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 hidden="1"/>
            <p:cNvCxnSpPr/>
            <p:nvPr/>
          </p:nvCxnSpPr>
          <p:spPr>
            <a:xfrm>
              <a:off x="-3600" y="3426619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 hidden="1"/>
            <p:cNvCxnSpPr/>
            <p:nvPr/>
          </p:nvCxnSpPr>
          <p:spPr>
            <a:xfrm>
              <a:off x="0" y="6379029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 hidden="1"/>
            <p:cNvCxnSpPr/>
            <p:nvPr/>
          </p:nvCxnSpPr>
          <p:spPr>
            <a:xfrm>
              <a:off x="321029" y="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 hidden="1"/>
            <p:cNvCxnSpPr/>
            <p:nvPr/>
          </p:nvCxnSpPr>
          <p:spPr>
            <a:xfrm>
              <a:off x="4499990" y="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 hidden="1"/>
            <p:cNvCxnSpPr/>
            <p:nvPr/>
          </p:nvCxnSpPr>
          <p:spPr>
            <a:xfrm>
              <a:off x="8818209" y="-360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 hidden="1"/>
            <p:cNvCxnSpPr/>
            <p:nvPr>
              <p:custDataLst>
                <p:tags r:id="rId2"/>
              </p:custDataLst>
            </p:nvPr>
          </p:nvCxnSpPr>
          <p:spPr>
            <a:xfrm>
              <a:off x="-16" y="1556740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 hidden="1"/>
            <p:cNvCxnSpPr/>
            <p:nvPr>
              <p:custDataLst>
                <p:tags r:id="rId3"/>
              </p:custDataLst>
            </p:nvPr>
          </p:nvCxnSpPr>
          <p:spPr>
            <a:xfrm>
              <a:off x="1178" y="5949350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 hidden="1"/>
            <p:cNvCxnSpPr/>
            <p:nvPr/>
          </p:nvCxnSpPr>
          <p:spPr>
            <a:xfrm>
              <a:off x="4643438" y="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oliennummernplatzhalter 19"/>
          <p:cNvSpPr>
            <a:spLocks noGrp="1"/>
          </p:cNvSpPr>
          <p:nvPr>
            <p:ph type="sldNum" sz="quarter" idx="21"/>
          </p:nvPr>
        </p:nvSpPr>
        <p:spPr>
          <a:xfrm>
            <a:off x="8675689" y="6505545"/>
            <a:ext cx="288925" cy="153888"/>
          </a:xfrm>
        </p:spPr>
        <p:txBody>
          <a:bodyPr/>
          <a:lstStyle/>
          <a:p>
            <a:fld id="{B42D92F9-AE9B-43B7-ADA5-887B9F8E03E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6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468160" y="1268760"/>
            <a:ext cx="8207528" cy="4643090"/>
          </a:xfrm>
        </p:spPr>
        <p:txBody>
          <a:bodyPr/>
          <a:lstStyle>
            <a:lvl1pPr marL="201216" indent="-201216">
              <a:buFont typeface="Wingdings" pitchFamily="2" charset="2"/>
              <a:buChar char="§"/>
              <a:defRPr sz="1500" baseline="0"/>
            </a:lvl1pPr>
            <a:lvl2pPr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2pPr>
            <a:lvl3pPr>
              <a:buClr>
                <a:schemeClr val="accent2"/>
              </a:buClr>
              <a:buSzPct val="100000"/>
              <a:buFont typeface="Symbol" pitchFamily="18" charset="2"/>
              <a:buChar char="-"/>
              <a:defRPr sz="1200"/>
            </a:lvl3pPr>
            <a:lvl4pPr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4pPr>
            <a:lvl5pPr marL="673894" indent="-134541"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5pPr>
            <a:lvl6pPr marL="807244" indent="-135731"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6pPr>
            <a:lvl7pPr marL="942975" indent="-135731"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7pPr>
            <a:lvl8pPr marL="1078706" indent="-135731"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8pPr>
            <a:lvl9pPr marL="1214438" indent="-135731"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9pPr>
          </a:lstStyle>
          <a:p>
            <a:pPr lvl="0"/>
            <a:r>
              <a:rPr lang="de-DE"/>
              <a:t>Erste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5" name="Titelplatzhalter 1"/>
          <p:cNvSpPr>
            <a:spLocks noGrp="1"/>
          </p:cNvSpPr>
          <p:nvPr>
            <p:ph type="title"/>
          </p:nvPr>
        </p:nvSpPr>
        <p:spPr>
          <a:xfrm>
            <a:off x="468314" y="304802"/>
            <a:ext cx="5975895" cy="6808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30" name="Datumsplatzhalter 9"/>
          <p:cNvSpPr>
            <a:spLocks noGrp="1"/>
          </p:cNvSpPr>
          <p:nvPr>
            <p:ph type="dt" sz="half" idx="2"/>
          </p:nvPr>
        </p:nvSpPr>
        <p:spPr>
          <a:xfrm>
            <a:off x="4038600" y="6381751"/>
            <a:ext cx="1066800" cy="287339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  <a:latin typeface="Optima" panose="020B0502050508020304" pitchFamily="34" charset="0"/>
              </a:defRPr>
            </a:lvl1pPr>
          </a:lstStyle>
          <a:p>
            <a:fld id="{C341B193-A304-4423-9822-63F5DB2D2EDF}" type="datetimeFigureOut">
              <a:rPr lang="de-DE" smtClean="0"/>
              <a:pPr/>
              <a:t>11.08.2023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7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uideLines" hidden="1"/>
          <p:cNvGrpSpPr/>
          <p:nvPr userDrawn="1">
            <p:custDataLst>
              <p:tags r:id="rId1"/>
            </p:custDataLst>
          </p:nvPr>
        </p:nvGrpSpPr>
        <p:grpSpPr>
          <a:xfrm>
            <a:off x="-3600" y="-3600"/>
            <a:ext cx="9152378" cy="6865200"/>
            <a:chOff x="-3600" y="-3600"/>
            <a:chExt cx="9152378" cy="6865200"/>
          </a:xfrm>
        </p:grpSpPr>
        <p:cxnSp>
          <p:nvCxnSpPr>
            <p:cNvPr id="20" name="Gerade Verbindung 19" hidden="1"/>
            <p:cNvCxnSpPr/>
            <p:nvPr/>
          </p:nvCxnSpPr>
          <p:spPr>
            <a:xfrm>
              <a:off x="-3600" y="978279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 hidden="1"/>
            <p:cNvCxnSpPr/>
            <p:nvPr/>
          </p:nvCxnSpPr>
          <p:spPr>
            <a:xfrm>
              <a:off x="-3600" y="3426619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 hidden="1"/>
            <p:cNvCxnSpPr/>
            <p:nvPr/>
          </p:nvCxnSpPr>
          <p:spPr>
            <a:xfrm>
              <a:off x="0" y="6379029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 hidden="1"/>
            <p:cNvCxnSpPr/>
            <p:nvPr/>
          </p:nvCxnSpPr>
          <p:spPr>
            <a:xfrm>
              <a:off x="321029" y="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 hidden="1"/>
            <p:cNvCxnSpPr/>
            <p:nvPr/>
          </p:nvCxnSpPr>
          <p:spPr>
            <a:xfrm>
              <a:off x="4499990" y="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 hidden="1"/>
            <p:cNvCxnSpPr/>
            <p:nvPr/>
          </p:nvCxnSpPr>
          <p:spPr>
            <a:xfrm>
              <a:off x="8818209" y="-360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 hidden="1"/>
            <p:cNvCxnSpPr/>
            <p:nvPr>
              <p:custDataLst>
                <p:tags r:id="rId2"/>
              </p:custDataLst>
            </p:nvPr>
          </p:nvCxnSpPr>
          <p:spPr>
            <a:xfrm>
              <a:off x="-16" y="1556740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 hidden="1"/>
            <p:cNvCxnSpPr/>
            <p:nvPr>
              <p:custDataLst>
                <p:tags r:id="rId3"/>
              </p:custDataLst>
            </p:nvPr>
          </p:nvCxnSpPr>
          <p:spPr>
            <a:xfrm>
              <a:off x="1178" y="5949350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 hidden="1"/>
            <p:cNvCxnSpPr/>
            <p:nvPr/>
          </p:nvCxnSpPr>
          <p:spPr>
            <a:xfrm>
              <a:off x="4643438" y="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oliennummernplatzhalter 19"/>
          <p:cNvSpPr>
            <a:spLocks noGrp="1"/>
          </p:cNvSpPr>
          <p:nvPr>
            <p:ph type="sldNum" sz="quarter" idx="21"/>
          </p:nvPr>
        </p:nvSpPr>
        <p:spPr>
          <a:xfrm>
            <a:off x="8675689" y="6505545"/>
            <a:ext cx="288925" cy="153888"/>
          </a:xfrm>
        </p:spPr>
        <p:txBody>
          <a:bodyPr/>
          <a:lstStyle/>
          <a:p>
            <a:fld id="{B42D92F9-AE9B-43B7-ADA5-887B9F8E03E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6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468160" y="1268760"/>
            <a:ext cx="8207528" cy="4643090"/>
          </a:xfrm>
        </p:spPr>
        <p:txBody>
          <a:bodyPr/>
          <a:lstStyle>
            <a:lvl1pPr marL="201216" indent="-201216">
              <a:buFont typeface="Wingdings" pitchFamily="2" charset="2"/>
              <a:buChar char="§"/>
              <a:defRPr sz="1500" baseline="0"/>
            </a:lvl1pPr>
            <a:lvl2pPr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2pPr>
            <a:lvl3pPr>
              <a:buClr>
                <a:schemeClr val="accent2"/>
              </a:buClr>
              <a:buSzPct val="100000"/>
              <a:buFont typeface="Symbol" pitchFamily="18" charset="2"/>
              <a:buChar char="-"/>
              <a:defRPr sz="1200"/>
            </a:lvl3pPr>
            <a:lvl4pPr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4pPr>
            <a:lvl5pPr marL="673894" indent="-134541"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5pPr>
            <a:lvl6pPr marL="807244" indent="-135731"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6pPr>
            <a:lvl7pPr marL="942975" indent="-135731"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7pPr>
            <a:lvl8pPr marL="1078706" indent="-135731"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8pPr>
            <a:lvl9pPr marL="1214438" indent="-135731"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9pPr>
          </a:lstStyle>
          <a:p>
            <a:pPr lvl="0"/>
            <a:r>
              <a:rPr lang="de-DE"/>
              <a:t>Erste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5" name="Titelplatzhalter 1"/>
          <p:cNvSpPr>
            <a:spLocks noGrp="1"/>
          </p:cNvSpPr>
          <p:nvPr>
            <p:ph type="title"/>
          </p:nvPr>
        </p:nvSpPr>
        <p:spPr>
          <a:xfrm>
            <a:off x="468314" y="304802"/>
            <a:ext cx="5975895" cy="6808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30" name="Datumsplatzhalter 9"/>
          <p:cNvSpPr>
            <a:spLocks noGrp="1"/>
          </p:cNvSpPr>
          <p:nvPr>
            <p:ph type="dt" sz="half" idx="2"/>
          </p:nvPr>
        </p:nvSpPr>
        <p:spPr>
          <a:xfrm>
            <a:off x="4038600" y="6381751"/>
            <a:ext cx="1066800" cy="287339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  <a:latin typeface="Optima" panose="020B0502050508020304" pitchFamily="34" charset="0"/>
              </a:defRPr>
            </a:lvl1pPr>
          </a:lstStyle>
          <a:p>
            <a:fld id="{C341B193-A304-4423-9822-63F5DB2D2EDF}" type="datetimeFigureOut">
              <a:rPr lang="de-DE" smtClean="0"/>
              <a:pPr/>
              <a:t>11.08.2023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31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uideLines" hidden="1"/>
          <p:cNvGrpSpPr/>
          <p:nvPr userDrawn="1">
            <p:custDataLst>
              <p:tags r:id="rId1"/>
            </p:custDataLst>
          </p:nvPr>
        </p:nvGrpSpPr>
        <p:grpSpPr>
          <a:xfrm>
            <a:off x="-3600" y="-3600"/>
            <a:ext cx="9152378" cy="6865200"/>
            <a:chOff x="-3600" y="-3600"/>
            <a:chExt cx="9152378" cy="6865200"/>
          </a:xfrm>
        </p:grpSpPr>
        <p:cxnSp>
          <p:nvCxnSpPr>
            <p:cNvPr id="20" name="Gerade Verbindung 19" hidden="1"/>
            <p:cNvCxnSpPr/>
            <p:nvPr/>
          </p:nvCxnSpPr>
          <p:spPr>
            <a:xfrm>
              <a:off x="-3600" y="978279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 hidden="1"/>
            <p:cNvCxnSpPr/>
            <p:nvPr/>
          </p:nvCxnSpPr>
          <p:spPr>
            <a:xfrm>
              <a:off x="-3600" y="3426619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 hidden="1"/>
            <p:cNvCxnSpPr/>
            <p:nvPr/>
          </p:nvCxnSpPr>
          <p:spPr>
            <a:xfrm>
              <a:off x="0" y="6379029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 hidden="1"/>
            <p:cNvCxnSpPr/>
            <p:nvPr/>
          </p:nvCxnSpPr>
          <p:spPr>
            <a:xfrm>
              <a:off x="321029" y="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 hidden="1"/>
            <p:cNvCxnSpPr/>
            <p:nvPr/>
          </p:nvCxnSpPr>
          <p:spPr>
            <a:xfrm>
              <a:off x="4499990" y="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 hidden="1"/>
            <p:cNvCxnSpPr/>
            <p:nvPr/>
          </p:nvCxnSpPr>
          <p:spPr>
            <a:xfrm>
              <a:off x="8818209" y="-360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 hidden="1"/>
            <p:cNvCxnSpPr/>
            <p:nvPr>
              <p:custDataLst>
                <p:tags r:id="rId2"/>
              </p:custDataLst>
            </p:nvPr>
          </p:nvCxnSpPr>
          <p:spPr>
            <a:xfrm>
              <a:off x="-16" y="1556740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 hidden="1"/>
            <p:cNvCxnSpPr/>
            <p:nvPr>
              <p:custDataLst>
                <p:tags r:id="rId3"/>
              </p:custDataLst>
            </p:nvPr>
          </p:nvCxnSpPr>
          <p:spPr>
            <a:xfrm>
              <a:off x="1178" y="5949350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 hidden="1"/>
            <p:cNvCxnSpPr/>
            <p:nvPr/>
          </p:nvCxnSpPr>
          <p:spPr>
            <a:xfrm>
              <a:off x="4643438" y="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oliennummernplatzhalter 19"/>
          <p:cNvSpPr>
            <a:spLocks noGrp="1"/>
          </p:cNvSpPr>
          <p:nvPr>
            <p:ph type="sldNum" sz="quarter" idx="21"/>
          </p:nvPr>
        </p:nvSpPr>
        <p:spPr>
          <a:xfrm>
            <a:off x="8675689" y="6505545"/>
            <a:ext cx="288925" cy="153888"/>
          </a:xfrm>
        </p:spPr>
        <p:txBody>
          <a:bodyPr/>
          <a:lstStyle/>
          <a:p>
            <a:fld id="{B42D92F9-AE9B-43B7-ADA5-887B9F8E03E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6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468160" y="1268760"/>
            <a:ext cx="8207528" cy="4643090"/>
          </a:xfrm>
        </p:spPr>
        <p:txBody>
          <a:bodyPr/>
          <a:lstStyle>
            <a:lvl1pPr marL="201216" indent="-201216">
              <a:buFont typeface="Wingdings" pitchFamily="2" charset="2"/>
              <a:buChar char="§"/>
              <a:defRPr sz="1500" baseline="0"/>
            </a:lvl1pPr>
            <a:lvl2pPr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2pPr>
            <a:lvl3pPr>
              <a:buClr>
                <a:schemeClr val="accent2"/>
              </a:buClr>
              <a:buSzPct val="100000"/>
              <a:buFont typeface="Symbol" pitchFamily="18" charset="2"/>
              <a:buChar char="-"/>
              <a:defRPr sz="1200"/>
            </a:lvl3pPr>
            <a:lvl4pPr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4pPr>
            <a:lvl5pPr marL="673894" indent="-134541"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5pPr>
            <a:lvl6pPr marL="807244" indent="-135731"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6pPr>
            <a:lvl7pPr marL="942975" indent="-135731"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7pPr>
            <a:lvl8pPr marL="1078706" indent="-135731"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8pPr>
            <a:lvl9pPr marL="1214438" indent="-135731"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9pPr>
          </a:lstStyle>
          <a:p>
            <a:pPr lvl="0"/>
            <a:r>
              <a:rPr lang="de-DE"/>
              <a:t>Erste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5" name="Titelplatzhalter 1"/>
          <p:cNvSpPr>
            <a:spLocks noGrp="1"/>
          </p:cNvSpPr>
          <p:nvPr>
            <p:ph type="title"/>
          </p:nvPr>
        </p:nvSpPr>
        <p:spPr>
          <a:xfrm>
            <a:off x="468314" y="304802"/>
            <a:ext cx="5975895" cy="6808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30" name="Datumsplatzhalter 9"/>
          <p:cNvSpPr>
            <a:spLocks noGrp="1"/>
          </p:cNvSpPr>
          <p:nvPr>
            <p:ph type="dt" sz="half" idx="2"/>
          </p:nvPr>
        </p:nvSpPr>
        <p:spPr>
          <a:xfrm>
            <a:off x="4038600" y="6381751"/>
            <a:ext cx="1066800" cy="287339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  <a:latin typeface="Optima" panose="020B0502050508020304" pitchFamily="34" charset="0"/>
              </a:defRPr>
            </a:lvl1pPr>
          </a:lstStyle>
          <a:p>
            <a:fld id="{C341B193-A304-4423-9822-63F5DB2D2EDF}" type="datetimeFigureOut">
              <a:rPr lang="de-DE" smtClean="0"/>
              <a:pPr/>
              <a:t>11.08.2023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94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uideLines" hidden="1"/>
          <p:cNvGrpSpPr/>
          <p:nvPr userDrawn="1">
            <p:custDataLst>
              <p:tags r:id="rId1"/>
            </p:custDataLst>
          </p:nvPr>
        </p:nvGrpSpPr>
        <p:grpSpPr>
          <a:xfrm>
            <a:off x="-3600" y="-3600"/>
            <a:ext cx="9152378" cy="6865200"/>
            <a:chOff x="-3600" y="-3600"/>
            <a:chExt cx="9152378" cy="6865200"/>
          </a:xfrm>
        </p:grpSpPr>
        <p:cxnSp>
          <p:nvCxnSpPr>
            <p:cNvPr id="20" name="Gerade Verbindung 19" hidden="1"/>
            <p:cNvCxnSpPr/>
            <p:nvPr/>
          </p:nvCxnSpPr>
          <p:spPr>
            <a:xfrm>
              <a:off x="-3600" y="978279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 hidden="1"/>
            <p:cNvCxnSpPr/>
            <p:nvPr/>
          </p:nvCxnSpPr>
          <p:spPr>
            <a:xfrm>
              <a:off x="-3600" y="3426619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 hidden="1"/>
            <p:cNvCxnSpPr/>
            <p:nvPr/>
          </p:nvCxnSpPr>
          <p:spPr>
            <a:xfrm>
              <a:off x="0" y="6379029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 hidden="1"/>
            <p:cNvCxnSpPr/>
            <p:nvPr/>
          </p:nvCxnSpPr>
          <p:spPr>
            <a:xfrm>
              <a:off x="321029" y="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 hidden="1"/>
            <p:cNvCxnSpPr/>
            <p:nvPr/>
          </p:nvCxnSpPr>
          <p:spPr>
            <a:xfrm>
              <a:off x="4499990" y="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 hidden="1"/>
            <p:cNvCxnSpPr/>
            <p:nvPr/>
          </p:nvCxnSpPr>
          <p:spPr>
            <a:xfrm>
              <a:off x="8818209" y="-360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 hidden="1"/>
            <p:cNvCxnSpPr/>
            <p:nvPr>
              <p:custDataLst>
                <p:tags r:id="rId2"/>
              </p:custDataLst>
            </p:nvPr>
          </p:nvCxnSpPr>
          <p:spPr>
            <a:xfrm>
              <a:off x="-16" y="1556740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 hidden="1"/>
            <p:cNvCxnSpPr/>
            <p:nvPr>
              <p:custDataLst>
                <p:tags r:id="rId3"/>
              </p:custDataLst>
            </p:nvPr>
          </p:nvCxnSpPr>
          <p:spPr>
            <a:xfrm>
              <a:off x="1178" y="5949350"/>
              <a:ext cx="91476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 hidden="1"/>
            <p:cNvCxnSpPr/>
            <p:nvPr/>
          </p:nvCxnSpPr>
          <p:spPr>
            <a:xfrm>
              <a:off x="4643438" y="0"/>
              <a:ext cx="0" cy="68616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oliennummernplatzhalter 19"/>
          <p:cNvSpPr>
            <a:spLocks noGrp="1"/>
          </p:cNvSpPr>
          <p:nvPr>
            <p:ph type="sldNum" sz="quarter" idx="21"/>
          </p:nvPr>
        </p:nvSpPr>
        <p:spPr>
          <a:xfrm>
            <a:off x="8675689" y="6505545"/>
            <a:ext cx="288925" cy="153888"/>
          </a:xfrm>
        </p:spPr>
        <p:txBody>
          <a:bodyPr/>
          <a:lstStyle/>
          <a:p>
            <a:fld id="{B42D92F9-AE9B-43B7-ADA5-887B9F8E03E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6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468160" y="1268760"/>
            <a:ext cx="8207528" cy="4643090"/>
          </a:xfrm>
        </p:spPr>
        <p:txBody>
          <a:bodyPr/>
          <a:lstStyle>
            <a:lvl1pPr marL="201216" indent="-201216">
              <a:buFont typeface="Wingdings" pitchFamily="2" charset="2"/>
              <a:buChar char="§"/>
              <a:defRPr sz="1500" baseline="0"/>
            </a:lvl1pPr>
            <a:lvl2pPr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2pPr>
            <a:lvl3pPr>
              <a:buClr>
                <a:schemeClr val="accent2"/>
              </a:buClr>
              <a:buSzPct val="100000"/>
              <a:buFont typeface="Symbol" pitchFamily="18" charset="2"/>
              <a:buChar char="-"/>
              <a:defRPr sz="1200"/>
            </a:lvl3pPr>
            <a:lvl4pPr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4pPr>
            <a:lvl5pPr marL="673894" indent="-134541"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5pPr>
            <a:lvl6pPr marL="807244" indent="-135731"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6pPr>
            <a:lvl7pPr marL="942975" indent="-135731"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7pPr>
            <a:lvl8pPr marL="1078706" indent="-135731"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8pPr>
            <a:lvl9pPr marL="1214438" indent="-135731">
              <a:buClr>
                <a:schemeClr val="accent2"/>
              </a:buClr>
              <a:buSzPct val="100000"/>
              <a:buFont typeface="Symbol" pitchFamily="18" charset="2"/>
              <a:buChar char="-"/>
              <a:defRPr sz="1350"/>
            </a:lvl9pPr>
          </a:lstStyle>
          <a:p>
            <a:pPr lvl="0"/>
            <a:r>
              <a:rPr lang="de-DE"/>
              <a:t>Erste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5" name="Titelplatzhalter 1"/>
          <p:cNvSpPr>
            <a:spLocks noGrp="1"/>
          </p:cNvSpPr>
          <p:nvPr>
            <p:ph type="title"/>
          </p:nvPr>
        </p:nvSpPr>
        <p:spPr>
          <a:xfrm>
            <a:off x="468314" y="304802"/>
            <a:ext cx="5975895" cy="6808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30" name="Datumsplatzhalter 9"/>
          <p:cNvSpPr>
            <a:spLocks noGrp="1"/>
          </p:cNvSpPr>
          <p:nvPr>
            <p:ph type="dt" sz="half" idx="2"/>
          </p:nvPr>
        </p:nvSpPr>
        <p:spPr>
          <a:xfrm>
            <a:off x="4038600" y="6381751"/>
            <a:ext cx="1066800" cy="287339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  <a:latin typeface="Optima" panose="020B0502050508020304" pitchFamily="34" charset="0"/>
              </a:defRPr>
            </a:lvl1pPr>
          </a:lstStyle>
          <a:p>
            <a:fld id="{C341B193-A304-4423-9822-63F5DB2D2EDF}" type="datetimeFigureOut">
              <a:rPr lang="de-DE" smtClean="0"/>
              <a:pPr/>
              <a:t>11.08.2023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64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8" descr="header_master.jpg"/>
          <p:cNvPicPr preferRelativeResize="0">
            <a:picLocks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/>
          <a:stretch/>
        </p:blipFill>
        <p:spPr bwMode="auto">
          <a:xfrm>
            <a:off x="179512" y="190084"/>
            <a:ext cx="8785101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 descr="ecke_hellblau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 rot="10800000">
            <a:off x="179388" y="5795433"/>
            <a:ext cx="864000" cy="864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1557338"/>
            <a:ext cx="8207376" cy="4533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6</a:t>
            </a:r>
          </a:p>
          <a:p>
            <a:pPr lvl="6"/>
            <a:r>
              <a:rPr lang="de-DE"/>
              <a:t>7</a:t>
            </a:r>
          </a:p>
          <a:p>
            <a:pPr lvl="7"/>
            <a:r>
              <a:rPr lang="de-DE"/>
              <a:t>8</a:t>
            </a:r>
          </a:p>
          <a:p>
            <a:pPr lvl="8"/>
            <a:r>
              <a:rPr lang="de-DE"/>
              <a:t>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75688" y="6505545"/>
            <a:ext cx="288925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2D92F9-AE9B-43B7-ADA5-887B9F8E03E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 descr="ecke_orange.png"/>
          <p:cNvPicPr>
            <a:picLocks noChangeAspect="1"/>
          </p:cNvPicPr>
          <p:nvPr userDrawn="1"/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8100392" y="190084"/>
            <a:ext cx="864221" cy="864221"/>
          </a:xfrm>
          <a:prstGeom prst="rect">
            <a:avLst/>
          </a:prstGeom>
        </p:spPr>
      </p:pic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68314" y="304800"/>
            <a:ext cx="5969660" cy="6808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de-DE"/>
          </a:p>
        </p:txBody>
      </p:sp>
      <p:pic>
        <p:nvPicPr>
          <p:cNvPr id="17" name="Grafik 16" descr="EMFi_Logo_RGB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984825" y="6242026"/>
            <a:ext cx="1328569" cy="446400"/>
          </a:xfrm>
          <a:prstGeom prst="rect">
            <a:avLst/>
          </a:prstGeom>
        </p:spPr>
      </p:pic>
      <p:pic>
        <p:nvPicPr>
          <p:cNvPr id="13" name="Bild 8" descr="Logo+Claim_RGB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37973" y="355283"/>
            <a:ext cx="1589645" cy="61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409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62" r:id="rId4"/>
    <p:sldLayoutId id="2147483663" r:id="rId5"/>
    <p:sldLayoutId id="2147483664" r:id="rId6"/>
    <p:sldLayoutId id="2147483665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Optima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Symbol" panose="05050102010706020507" pitchFamily="18" charset="2"/>
        <a:buChar char="-"/>
        <a:defRPr sz="1800" i="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719138" indent="-179388" algn="l" defTabSz="914400" rtl="0" eaLnBrk="1" latinLnBrk="0" hangingPunct="1">
        <a:spcBef>
          <a:spcPts val="0"/>
        </a:spcBef>
        <a:spcAft>
          <a:spcPts val="600"/>
        </a:spcAft>
        <a:buClrTx/>
        <a:buSzPct val="100000"/>
        <a:buFont typeface="Wingdings" pitchFamily="2" charset="2"/>
        <a:buChar char="§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SzPct val="100000"/>
        <a:buFont typeface="Wingdings" pitchFamily="2" charset="2"/>
        <a:buChar char="§"/>
        <a:defRPr sz="14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SzPct val="100000"/>
        <a:buFont typeface="Wingdings" pitchFamily="2" charset="2"/>
        <a:buChar char="§"/>
        <a:defRPr sz="14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76325" indent="-180975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57300" indent="-180975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38275" indent="-180975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19250" indent="-180975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oodle.uni-due.de/enrol/index.php?id=3577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 dirty="0">
              <a:latin typeface="Optima" panose="020B05020505080203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Marktspiel „Handeln im Energiemarkt“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>
              <a:latin typeface="Optima" panose="020B0502050508020304" pitchFamily="34" charset="0"/>
            </a:endParaRPr>
          </a:p>
        </p:txBody>
      </p:sp>
      <p:pic>
        <p:nvPicPr>
          <p:cNvPr id="17" name="Grafik 16" descr="Digitale Graphen und Zahlen in 3D">
            <a:extLst>
              <a:ext uri="{FF2B5EF4-FFF2-40B4-BE49-F238E27FC236}">
                <a16:creationId xmlns:a16="http://schemas.microsoft.com/office/drawing/2014/main" id="{1EB96202-BEDF-2383-0674-B2E61A922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12" y="2516956"/>
            <a:ext cx="3819473" cy="2546635"/>
          </a:xfrm>
          <a:prstGeom prst="rect">
            <a:avLst/>
          </a:prstGeom>
        </p:spPr>
      </p:pic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E28EA5B5-1ADC-AE29-643B-6C6B9E62DE0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015" y="1557338"/>
            <a:ext cx="3957956" cy="4354512"/>
          </a:xfrm>
        </p:spPr>
        <p:txBody>
          <a:bodyPr/>
          <a:lstStyle/>
          <a:p>
            <a:r>
              <a:rPr lang="de-DE" sz="1800" dirty="0"/>
              <a:t>In Teams wird die Rolle eines Energieversorgungsunternehmens mit eigenem Kraftwerkspark und Endkundenbestand eingenommen</a:t>
            </a:r>
          </a:p>
          <a:p>
            <a:endParaRPr lang="de-DE" sz="1800" dirty="0"/>
          </a:p>
          <a:p>
            <a:r>
              <a:rPr lang="de-DE" sz="1800" dirty="0"/>
              <a:t>Teams konkurrieren miteinander mit dem Ziel den höchstmöglichen Gewinn zu erwirtschaften</a:t>
            </a:r>
          </a:p>
          <a:p>
            <a:endParaRPr lang="de-DE" sz="1800" dirty="0"/>
          </a:p>
          <a:p>
            <a:r>
              <a:rPr lang="de-DE" sz="1800" dirty="0"/>
              <a:t>Möglichkeit theoretische Konzepte in einer simulierten Umgebung praktisch anzuwenden</a:t>
            </a:r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4631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 dirty="0">
              <a:latin typeface="Optima" panose="020B0502050508020304" pitchFamily="34" charset="0"/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Verlängerung der Anmeldefrist</a:t>
            </a:r>
            <a:endParaRPr lang="en-GB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52FB46E6-309E-4198-A861-B4540E2F51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0023" y="1557337"/>
            <a:ext cx="4111977" cy="3201963"/>
          </a:xfrm>
          <a:solidFill>
            <a:schemeClr val="tx2"/>
          </a:solidFill>
        </p:spPr>
        <p:txBody>
          <a:bodyPr vert="horz" lIns="0" tIns="72000" rIns="0" bIns="0" rtlCol="0" anchor="t"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buSzTx/>
              <a:buFont typeface="Wingdings" pitchFamily="2" charset="2"/>
              <a:buNone/>
              <a:tabLst/>
              <a:defRPr/>
            </a:pPr>
            <a:r>
              <a:rPr lang="de-DE" dirty="0">
                <a:solidFill>
                  <a:schemeClr val="accent2"/>
                </a:solidFill>
                <a:latin typeface="Optima" panose="020B0502050508020304" pitchFamily="34" charset="0"/>
              </a:rPr>
              <a:t>Markt- &amp; Unternehmensspiel</a:t>
            </a:r>
          </a:p>
          <a:p>
            <a:pPr marL="267970" indent="-267970"/>
            <a:r>
              <a:rPr lang="de-DE" sz="1800" dirty="0">
                <a:latin typeface="Optima" panose="020B0502050508020304" pitchFamily="34" charset="0"/>
              </a:rPr>
              <a:t>Zum Seminar bitte bis zum </a:t>
            </a:r>
            <a:r>
              <a:rPr lang="de-DE" sz="1800" b="1" dirty="0">
                <a:latin typeface="Optima" panose="020B0502050508020304" pitchFamily="34" charset="0"/>
              </a:rPr>
              <a:t>17. September</a:t>
            </a:r>
            <a:r>
              <a:rPr lang="de-DE" sz="1800" dirty="0">
                <a:latin typeface="Optima" panose="020B0502050508020304" pitchFamily="34" charset="0"/>
              </a:rPr>
              <a:t> über </a:t>
            </a:r>
            <a:r>
              <a:rPr lang="de-DE" sz="1800" dirty="0" err="1">
                <a:latin typeface="Optima" panose="020B0502050508020304" pitchFamily="34" charset="0"/>
              </a:rPr>
              <a:t>moodle</a:t>
            </a:r>
            <a:r>
              <a:rPr lang="de-DE" sz="1800" dirty="0">
                <a:latin typeface="Optima" panose="020B0502050508020304" pitchFamily="34" charset="0"/>
              </a:rPr>
              <a:t> anmelden</a:t>
            </a:r>
          </a:p>
          <a:p>
            <a:pPr lvl="1"/>
            <a:r>
              <a:rPr lang="de-DE" sz="1600" dirty="0">
                <a:solidFill>
                  <a:srgbClr val="004C93"/>
                </a:solidFill>
                <a:latin typeface="Optima" panose="020B0502050508020304" pitchFamily="34" charset="0"/>
              </a:rPr>
              <a:t>Kursbezeichnung: WS 23/24 Markt- und Unternehmensspiel "Handel im Energiemarkt"</a:t>
            </a:r>
            <a:r>
              <a:rPr lang="de-DE" sz="1600" dirty="0">
                <a:latin typeface="Optima" panose="020B0502050508020304" pitchFamily="34" charset="0"/>
              </a:rPr>
              <a:t> (</a:t>
            </a:r>
            <a:r>
              <a:rPr lang="de-DE" sz="1600" dirty="0">
                <a:solidFill>
                  <a:srgbClr val="C13F1A"/>
                </a:solidFill>
                <a:latin typeface="Optima" panose="020B0502050508020304" pitchFamily="34" charset="0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https://moodle.uni-due.de/enrol/index.php?id=35774</a:t>
            </a:r>
            <a:r>
              <a:rPr lang="de-DE" sz="1600" dirty="0">
                <a:latin typeface="Optima" panose="020B0502050508020304" pitchFamily="34" charset="0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de-DE" sz="1600" dirty="0">
              <a:latin typeface="Optima" panose="020B0502050508020304" pitchFamily="34" charset="0"/>
              <a:ea typeface="+mn-lt"/>
              <a:cs typeface="+mn-lt"/>
            </a:endParaRPr>
          </a:p>
          <a:p>
            <a:pPr lvl="1"/>
            <a:r>
              <a:rPr lang="de-DE" sz="1600" dirty="0">
                <a:latin typeface="Optima" panose="020B0502050508020304" pitchFamily="34" charset="0"/>
              </a:rPr>
              <a:t>Passwort: „</a:t>
            </a:r>
            <a:r>
              <a:rPr lang="de-DE" sz="1600" b="1" dirty="0">
                <a:latin typeface="Optima" panose="020B0502050508020304" pitchFamily="34" charset="0"/>
                <a:ea typeface="+mn-lt"/>
                <a:cs typeface="+mn-lt"/>
              </a:rPr>
              <a:t>MUUS2324!</a:t>
            </a:r>
            <a:r>
              <a:rPr lang="de-DE" sz="1600" dirty="0">
                <a:latin typeface="Optima" panose="020B0502050508020304" pitchFamily="34" charset="0"/>
                <a:ea typeface="+mn-lt"/>
                <a:cs typeface="+mn-lt"/>
              </a:rPr>
              <a:t>“</a:t>
            </a:r>
            <a:r>
              <a:rPr lang="de-DE" sz="1600" dirty="0">
                <a:latin typeface="Optima" panose="020B0502050508020304" pitchFamily="34" charset="0"/>
              </a:rPr>
              <a:t> </a:t>
            </a:r>
          </a:p>
          <a:p>
            <a:pPr lvl="1"/>
            <a:r>
              <a:rPr lang="de-DE" sz="1600" dirty="0">
                <a:latin typeface="Optima" panose="020B0502050508020304" pitchFamily="34" charset="0"/>
              </a:rPr>
              <a:t>Die Anmeldung erfolgt über die Abgabe der Themenpräferenzen für die schriftliche Seminararbeit im </a:t>
            </a:r>
            <a:r>
              <a:rPr lang="de-DE" sz="1600" dirty="0" err="1">
                <a:latin typeface="Optima" panose="020B0502050508020304" pitchFamily="34" charset="0"/>
              </a:rPr>
              <a:t>moodle</a:t>
            </a:r>
            <a:r>
              <a:rPr lang="de-DE" sz="1600" dirty="0">
                <a:latin typeface="Optima" panose="020B0502050508020304" pitchFamily="34" charset="0"/>
              </a:rPr>
              <a:t>-Kurs</a:t>
            </a:r>
          </a:p>
        </p:txBody>
      </p:sp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FEC2F223-43A4-442D-A757-A65A7E1D226F}"/>
              </a:ext>
            </a:extLst>
          </p:cNvPr>
          <p:cNvSpPr txBox="1">
            <a:spLocks/>
          </p:cNvSpPr>
          <p:nvPr/>
        </p:nvSpPr>
        <p:spPr>
          <a:xfrm>
            <a:off x="468883" y="4975869"/>
            <a:ext cx="8206234" cy="1156866"/>
          </a:xfrm>
          <a:prstGeom prst="rect">
            <a:avLst/>
          </a:prstGeom>
          <a:solidFill>
            <a:schemeClr val="tx2"/>
          </a:solidFill>
        </p:spPr>
        <p:txBody>
          <a:bodyPr vert="horz" lIns="0" tIns="72000" rIns="0" bIns="0" rtlCol="0">
            <a:noAutofit/>
          </a:bodyPr>
          <a:lstStyle>
            <a:lvl1pPr marL="268288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Symbol" pitchFamily="18" charset="2"/>
              <a:buChar char="-"/>
              <a:defRPr sz="1800" i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719138" indent="-1793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Symbol" pitchFamily="18" charset="2"/>
              <a:buChar char="-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Symbol" pitchFamily="18" charset="2"/>
              <a:buChar char="-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793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Symbol" pitchFamily="18" charset="2"/>
              <a:buChar char="-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6325" indent="-1809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809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8275" indent="-1809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9250" indent="-1809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latin typeface="Optima" panose="020B0502050508020304" pitchFamily="34" charset="0"/>
              </a:rPr>
              <a:t>Bitte beachten: Laut Bachelorprüfungsordnung BWL §24, Absatz 3 dürfen Bachelorstudenten erst nach Erreichung von 72 </a:t>
            </a:r>
            <a:r>
              <a:rPr lang="de-DE" sz="1600" dirty="0" err="1">
                <a:latin typeface="Optima" panose="020B0502050508020304" pitchFamily="34" charset="0"/>
              </a:rPr>
              <a:t>Credit</a:t>
            </a:r>
            <a:r>
              <a:rPr lang="de-DE" sz="1600" dirty="0">
                <a:latin typeface="Optima" panose="020B0502050508020304" pitchFamily="34" charset="0"/>
              </a:rPr>
              <a:t> Points im Kernstudium an Seminaren teilnehmen.</a:t>
            </a:r>
          </a:p>
          <a:p>
            <a:r>
              <a:rPr lang="de-DE" sz="1600" dirty="0">
                <a:latin typeface="Optima" panose="020B0502050508020304" pitchFamily="34" charset="0"/>
              </a:rPr>
              <a:t>Teilnahme </a:t>
            </a:r>
            <a:r>
              <a:rPr lang="de-DE" sz="1600" dirty="0" err="1">
                <a:latin typeface="Optima" panose="020B0502050508020304" pitchFamily="34" charset="0"/>
              </a:rPr>
              <a:t>MuUS</a:t>
            </a:r>
            <a:r>
              <a:rPr lang="de-DE" sz="1600" dirty="0">
                <a:latin typeface="Optima" panose="020B0502050508020304" pitchFamily="34" charset="0"/>
              </a:rPr>
              <a:t> nur für Studierende im Master</a:t>
            </a:r>
          </a:p>
          <a:p>
            <a:endParaRPr lang="en-GB" sz="1400" dirty="0">
              <a:latin typeface="Optima" panose="020B05020505080203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C724C63-26C8-4FE3-6FD0-9148B196EC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1" t="4002" r="3898" b="3918"/>
          <a:stretch/>
        </p:blipFill>
        <p:spPr>
          <a:xfrm>
            <a:off x="5114950" y="1557337"/>
            <a:ext cx="3133725" cy="313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3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>
                <a:latin typeface="Optima" panose="020B0502050508020304" pitchFamily="34" charset="0"/>
              </a:rPr>
              <a:t>II. Markt- und Unternehmensspiel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67970" indent="-267970"/>
            <a:r>
              <a:rPr lang="de-DE" sz="1800" dirty="0">
                <a:latin typeface="Optima"/>
              </a:rPr>
              <a:t>Anmeldung / Themenpräferenzen bis zum:		</a:t>
            </a:r>
            <a:r>
              <a:rPr lang="de-DE" sz="1800" b="1" dirty="0">
                <a:latin typeface="Optima"/>
              </a:rPr>
              <a:t>17.09.2023</a:t>
            </a:r>
            <a:endParaRPr lang="de-DE" dirty="0">
              <a:latin typeface="Optima"/>
            </a:endParaRPr>
          </a:p>
          <a:p>
            <a:pPr marL="267970" indent="-267970"/>
            <a:r>
              <a:rPr lang="de-DE" sz="1800" dirty="0">
                <a:latin typeface="Optima"/>
              </a:rPr>
              <a:t>Themenzuweisung:      				</a:t>
            </a:r>
            <a:r>
              <a:rPr lang="de-DE" sz="1800" b="1" dirty="0">
                <a:latin typeface="Optima"/>
              </a:rPr>
              <a:t>25.09.2023</a:t>
            </a:r>
          </a:p>
          <a:p>
            <a:pPr marL="267970" indent="-267970"/>
            <a:r>
              <a:rPr lang="de-DE" sz="1800" dirty="0">
                <a:latin typeface="Optima"/>
              </a:rPr>
              <a:t>Themenbestätigung (Studenten):</a:t>
            </a:r>
            <a:r>
              <a:rPr lang="de-DE" sz="1800" b="1" dirty="0">
                <a:latin typeface="Optima"/>
              </a:rPr>
              <a:t> 			02.10.2023</a:t>
            </a:r>
          </a:p>
          <a:p>
            <a:pPr marL="267970" indent="-267970"/>
            <a:r>
              <a:rPr lang="de-DE" sz="1800" dirty="0">
                <a:latin typeface="Optima"/>
              </a:rPr>
              <a:t>Abmeldung möglich bis zum:     </a:t>
            </a:r>
            <a:r>
              <a:rPr lang="de-DE" sz="1800" dirty="0">
                <a:latin typeface="Optima"/>
                <a:ea typeface="+mn-lt"/>
                <a:cs typeface="+mn-lt"/>
              </a:rPr>
              <a:t>	</a:t>
            </a:r>
            <a:r>
              <a:rPr lang="de-DE" sz="1800" b="1" dirty="0">
                <a:latin typeface="Optima"/>
                <a:ea typeface="+mn-lt"/>
                <a:cs typeface="+mn-lt"/>
              </a:rPr>
              <a:t>		</a:t>
            </a:r>
            <a:r>
              <a:rPr lang="de-DE" sz="1800" b="1" dirty="0">
                <a:latin typeface="Optima"/>
                <a:ea typeface="+mn-lt"/>
                <a:cs typeface="Arial"/>
              </a:rPr>
              <a:t>09</a:t>
            </a:r>
            <a:r>
              <a:rPr lang="de-DE" sz="1800" b="1" dirty="0">
                <a:latin typeface="Optima"/>
              </a:rPr>
              <a:t>.10.2023</a:t>
            </a:r>
          </a:p>
          <a:p>
            <a:pPr marL="267970" indent="-267970"/>
            <a:r>
              <a:rPr lang="de-DE" sz="1800" b="1" dirty="0">
                <a:latin typeface="Optima"/>
              </a:rPr>
              <a:t>Termine (jeweils Montag 13:00-16:00, </a:t>
            </a:r>
            <a:r>
              <a:rPr lang="de-DE" sz="1800" b="1" dirty="0" err="1">
                <a:latin typeface="Optima"/>
              </a:rPr>
              <a:t>tba</a:t>
            </a:r>
            <a:r>
              <a:rPr lang="de-DE" sz="1800" b="1" dirty="0">
                <a:latin typeface="Optima"/>
              </a:rPr>
              <a:t>) </a:t>
            </a:r>
          </a:p>
          <a:p>
            <a:pPr marL="0" indent="0">
              <a:buNone/>
            </a:pPr>
            <a:r>
              <a:rPr lang="en-US" sz="1800" dirty="0">
                <a:latin typeface="Optima"/>
              </a:rPr>
              <a:t>	</a:t>
            </a:r>
            <a:r>
              <a:rPr lang="en-US" sz="1400" dirty="0">
                <a:latin typeface="Optima"/>
              </a:rPr>
              <a:t>1. </a:t>
            </a:r>
            <a:r>
              <a:rPr lang="en-US" sz="1400" dirty="0" err="1">
                <a:latin typeface="Optima"/>
              </a:rPr>
              <a:t>Termin</a:t>
            </a:r>
            <a:r>
              <a:rPr lang="en-US" sz="1400" dirty="0">
                <a:latin typeface="Optima"/>
              </a:rPr>
              <a:t>: </a:t>
            </a:r>
            <a:r>
              <a:rPr lang="de-DE" sz="1400" dirty="0">
                <a:latin typeface="Optima"/>
              </a:rPr>
              <a:t>Einführung				09.10.2023 </a:t>
            </a:r>
          </a:p>
          <a:p>
            <a:pPr marL="0" indent="0">
              <a:buNone/>
            </a:pPr>
            <a:r>
              <a:rPr lang="de-DE" sz="1400" dirty="0">
                <a:latin typeface="Optima"/>
              </a:rPr>
              <a:t>	2. Termin: OTC-Spothandel 			16.10.2023 </a:t>
            </a:r>
            <a:endParaRPr lang="de-DE" sz="1400" dirty="0">
              <a:latin typeface="Optima" panose="020B0502050508020304" pitchFamily="34" charset="0"/>
            </a:endParaRPr>
          </a:p>
          <a:p>
            <a:pPr marL="0" indent="0">
              <a:buNone/>
            </a:pPr>
            <a:r>
              <a:rPr lang="de-DE" sz="1400" dirty="0">
                <a:latin typeface="Optima"/>
              </a:rPr>
              <a:t>	3. Termin: Börslicher Spothandel 			23.10.2023</a:t>
            </a:r>
          </a:p>
          <a:p>
            <a:pPr marL="0" indent="0">
              <a:buNone/>
            </a:pPr>
            <a:r>
              <a:rPr lang="de-DE" sz="1400" dirty="0">
                <a:latin typeface="Optima"/>
              </a:rPr>
              <a:t>	4. Termin: Börslicher Spothandel 			30.10.2023</a:t>
            </a:r>
            <a:endParaRPr lang="de-DE" sz="1400" dirty="0">
              <a:latin typeface="Optima" panose="020B0502050508020304" pitchFamily="34" charset="0"/>
            </a:endParaRPr>
          </a:p>
          <a:p>
            <a:pPr marL="0" indent="0">
              <a:buNone/>
            </a:pPr>
            <a:r>
              <a:rPr lang="de-DE" sz="1400" dirty="0">
                <a:latin typeface="Optima"/>
              </a:rPr>
              <a:t>	5. Termin: Terminhandel             			06.11.2023</a:t>
            </a:r>
            <a:endParaRPr lang="de-DE" sz="1400" dirty="0">
              <a:latin typeface="Optima" panose="020B0502050508020304" pitchFamily="34" charset="0"/>
            </a:endParaRPr>
          </a:p>
          <a:p>
            <a:pPr marL="0" indent="0">
              <a:buNone/>
            </a:pPr>
            <a:r>
              <a:rPr lang="de-DE" sz="1400" dirty="0">
                <a:latin typeface="Optima"/>
              </a:rPr>
              <a:t>	6. Termin: Weitere Spielmodi 			13.11.2023</a:t>
            </a:r>
            <a:endParaRPr lang="de-DE" sz="1400" dirty="0">
              <a:latin typeface="Optima" panose="020B0502050508020304" pitchFamily="34" charset="0"/>
            </a:endParaRPr>
          </a:p>
          <a:p>
            <a:pPr marL="0" indent="0">
              <a:buNone/>
            </a:pPr>
            <a:r>
              <a:rPr lang="de-DE" sz="1400" dirty="0">
                <a:latin typeface="Optima"/>
              </a:rPr>
              <a:t>	</a:t>
            </a:r>
            <a:r>
              <a:rPr lang="de-DE" sz="1400" b="1" dirty="0">
                <a:latin typeface="Optima"/>
              </a:rPr>
              <a:t>7. Termin: Vortrag &amp; Diskussion I			20.11.2023</a:t>
            </a:r>
            <a:endParaRPr lang="de-DE" sz="1400" b="1" dirty="0">
              <a:latin typeface="Optima" panose="020B0502050508020304" pitchFamily="34" charset="0"/>
            </a:endParaRPr>
          </a:p>
          <a:p>
            <a:pPr marL="0" indent="0">
              <a:buNone/>
            </a:pPr>
            <a:r>
              <a:rPr lang="de-DE" sz="1400" b="1" dirty="0">
                <a:latin typeface="Optima"/>
              </a:rPr>
              <a:t>	8. Termin: Vortrag &amp; Diskussion II 			27.11.2023</a:t>
            </a:r>
            <a:endParaRPr lang="en-US" sz="1800" dirty="0">
              <a:latin typeface="Optima" panose="020B0502050508020304" pitchFamily="34" charset="0"/>
            </a:endParaRPr>
          </a:p>
          <a:p>
            <a:pPr marL="267970" indent="-267970"/>
            <a:r>
              <a:rPr lang="de-DE" sz="1800" dirty="0">
                <a:latin typeface="Optima"/>
              </a:rPr>
              <a:t>Abgabe der schriftlichen Arbeiten :         		</a:t>
            </a:r>
            <a:r>
              <a:rPr lang="de-DE" sz="1800" b="1" dirty="0">
                <a:latin typeface="Optima"/>
                <a:ea typeface="+mn-lt"/>
                <a:cs typeface="+mn-lt"/>
              </a:rPr>
              <a:t>22.12.2023 12 Uhr</a:t>
            </a:r>
            <a:endParaRPr lang="de-DE" dirty="0"/>
          </a:p>
          <a:p>
            <a:pPr marL="267970" indent="-267970"/>
            <a:endParaRPr lang="de-DE" sz="1800" dirty="0">
              <a:latin typeface="Optima" panose="020B0502050508020304" pitchFamily="34" charset="0"/>
            </a:endParaRPr>
          </a:p>
          <a:p>
            <a:pPr marL="267970" indent="-267970"/>
            <a:endParaRPr lang="en-US" sz="1800" dirty="0">
              <a:latin typeface="Optima" panose="020B05020505080203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Zeitlicher Rahmen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 dirty="0">
              <a:latin typeface="Optima" panose="020B0502050508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146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uideLin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uideLin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traight Connector 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traight Connector 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uideLin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traight Connector 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traight Connector 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uideLin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traight Connector 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traight Connector 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uideLin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traight Connector 1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traight Connector 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traight Connector 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traight Connector 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uideLin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traight Connector 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traight Connector 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uideLin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traight Connector 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traight Connector 19"/>
</p:tagLst>
</file>

<file path=ppt/theme/theme1.xml><?xml version="1.0" encoding="utf-8"?>
<a:theme xmlns:a="http://schemas.openxmlformats.org/drawingml/2006/main" name="HEMF GER">
  <a:themeElements>
    <a:clrScheme name="Benutzerdefiniert 8">
      <a:dk1>
        <a:srgbClr val="282A2D"/>
      </a:dk1>
      <a:lt1>
        <a:srgbClr val="FFFFFF"/>
      </a:lt1>
      <a:dk2>
        <a:srgbClr val="DFE4F2"/>
      </a:dk2>
      <a:lt2>
        <a:srgbClr val="FFFFFF"/>
      </a:lt2>
      <a:accent1>
        <a:srgbClr val="00386C"/>
      </a:accent1>
      <a:accent2>
        <a:srgbClr val="004C93"/>
      </a:accent2>
      <a:accent3>
        <a:srgbClr val="0069C8"/>
      </a:accent3>
      <a:accent4>
        <a:srgbClr val="0087FF"/>
      </a:accent4>
      <a:accent5>
        <a:srgbClr val="8B3003"/>
      </a:accent5>
      <a:accent6>
        <a:srgbClr val="C13F1A"/>
      </a:accent6>
      <a:hlink>
        <a:srgbClr val="C13F1A"/>
      </a:hlink>
      <a:folHlink>
        <a:srgbClr val="8B3003"/>
      </a:folHlink>
    </a:clrScheme>
    <a:fontScheme name="conener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lIns="108000" tIns="108000" rIns="108000" bIns="108000" rtlCol="0" anchor="t"/>
      <a:lstStyle>
        <a:defPPr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3175">
          <a:noFill/>
          <a:prstDash val="dash"/>
        </a:ln>
      </a:spPr>
      <a:bodyPr wrap="square" lIns="108000" tIns="108000" rIns="108000" bIns="108000" rtlCol="0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900" b="1" dirty="0" smtClean="0">
            <a:solidFill>
              <a:schemeClr val="tx1"/>
            </a:solidFill>
          </a:defRPr>
        </a:defPPr>
      </a:lstStyle>
    </a:txDef>
  </a:objectDefaults>
  <a:extraClrSchemeLst/>
  <a:custClrLst>
    <a:custClr>
      <a:srgbClr val="C40505"/>
    </a:custClr>
    <a:custClr>
      <a:srgbClr val="FEA501"/>
    </a:custClr>
    <a:custClr>
      <a:srgbClr val="6B9B1A"/>
    </a:custClr>
    <a:custClr>
      <a:srgbClr val="4B4B4B"/>
    </a:custClr>
    <a:custClr>
      <a:srgbClr val="919191"/>
    </a:custClr>
    <a:custClr>
      <a:srgbClr val="C9C9C9"/>
    </a:custClr>
  </a:custClr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0471809081B634999CD73CDA48B83CF" ma:contentTypeVersion="11" ma:contentTypeDescription="Ein neues Dokument erstellen." ma:contentTypeScope="" ma:versionID="e9ebd91686698fe3ce5a6f4189e4d93d">
  <xsd:schema xmlns:xsd="http://www.w3.org/2001/XMLSchema" xmlns:xs="http://www.w3.org/2001/XMLSchema" xmlns:p="http://schemas.microsoft.com/office/2006/metadata/properties" xmlns:ns2="2f68713a-932f-41b7-bc0e-8f16a27b0ba2" xmlns:ns3="83d5a69b-6577-43d5-9cea-a1abc0563b72" targetNamespace="http://schemas.microsoft.com/office/2006/metadata/properties" ma:root="true" ma:fieldsID="9fd77cc1aaeaf429620006cafe8b56b6" ns2:_="" ns3:_="">
    <xsd:import namespace="2f68713a-932f-41b7-bc0e-8f16a27b0ba2"/>
    <xsd:import namespace="83d5a69b-6577-43d5-9cea-a1abc0563b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8713a-932f-41b7-bc0e-8f16a27b0b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f74f8755-2801-4379-94fa-556db36e93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5a69b-6577-43d5-9cea-a1abc0563b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5d08726-e8c5-47c5-bf10-7dcc6b49dbfb}" ma:internalName="TaxCatchAll" ma:showField="CatchAllData" ma:web="83d5a69b-6577-43d5-9cea-a1abc0563b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3d5a69b-6577-43d5-9cea-a1abc0563b72">
      <UserInfo>
        <DisplayName>Christopher Jahns</DisplayName>
        <AccountId>21</AccountId>
        <AccountType/>
      </UserInfo>
      <UserInfo>
        <DisplayName>Christoph Weber</DisplayName>
        <AccountId>15</AccountId>
        <AccountType/>
      </UserInfo>
    </SharedWithUsers>
    <lcf76f155ced4ddcb4097134ff3c332f xmlns="2f68713a-932f-41b7-bc0e-8f16a27b0ba2">
      <Terms xmlns="http://schemas.microsoft.com/office/infopath/2007/PartnerControls"/>
    </lcf76f155ced4ddcb4097134ff3c332f>
    <TaxCatchAll xmlns="83d5a69b-6577-43d5-9cea-a1abc0563b7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426A7C-5E4C-4D8D-A6E0-CFD6B278A478}">
  <ds:schemaRefs>
    <ds:schemaRef ds:uri="2f68713a-932f-41b7-bc0e-8f16a27b0ba2"/>
    <ds:schemaRef ds:uri="83d5a69b-6577-43d5-9cea-a1abc0563b7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438F1B1-7F92-4161-B9CA-A8C82A159E42}">
  <ds:schemaRefs>
    <ds:schemaRef ds:uri="http://schemas.microsoft.com/office/2006/documentManagement/types"/>
    <ds:schemaRef ds:uri="http://www.w3.org/XML/1998/namespace"/>
    <ds:schemaRef ds:uri="http://purl.org/dc/dcmitype/"/>
    <ds:schemaRef ds:uri="83d5a69b-6577-43d5-9cea-a1abc0563b72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f68713a-932f-41b7-bc0e-8f16a27b0ba2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800FF0A-F32C-491E-9081-D5C5445BFD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287</Words>
  <Application>Microsoft Office PowerPoint</Application>
  <PresentationFormat>Bildschirmpräsentation (4:3)</PresentationFormat>
  <Paragraphs>31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Calibri</vt:lpstr>
      <vt:lpstr>Optima</vt:lpstr>
      <vt:lpstr>Symbol</vt:lpstr>
      <vt:lpstr>Wingdings</vt:lpstr>
      <vt:lpstr>HEMF GER</vt:lpstr>
      <vt:lpstr>Marktspiel „Handeln im Energiemarkt“</vt:lpstr>
      <vt:lpstr>Verlängerung der Anmeldefrist</vt:lpstr>
      <vt:lpstr>Zeitlicher Rahmen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Teschner</dc:creator>
  <cp:lastModifiedBy>Florian Boehnke</cp:lastModifiedBy>
  <cp:revision>7</cp:revision>
  <cp:lastPrinted>2016-03-11T14:22:29Z</cp:lastPrinted>
  <dcterms:created xsi:type="dcterms:W3CDTF">2015-03-03T08:05:00Z</dcterms:created>
  <dcterms:modified xsi:type="dcterms:W3CDTF">2023-08-11T08:16:47Z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0x01010090471809081B634999CD73CDA48B83CF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